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89" r:id="rId4"/>
    <p:sldId id="271" r:id="rId5"/>
    <p:sldId id="290" r:id="rId6"/>
    <p:sldId id="272" r:id="rId7"/>
    <p:sldId id="291" r:id="rId8"/>
    <p:sldId id="273" r:id="rId9"/>
    <p:sldId id="292" r:id="rId10"/>
    <p:sldId id="274" r:id="rId11"/>
    <p:sldId id="293" r:id="rId12"/>
    <p:sldId id="275" r:id="rId13"/>
    <p:sldId id="312" r:id="rId14"/>
    <p:sldId id="276" r:id="rId15"/>
    <p:sldId id="294" r:id="rId16"/>
    <p:sldId id="277" r:id="rId17"/>
    <p:sldId id="295" r:id="rId18"/>
    <p:sldId id="278" r:id="rId19"/>
    <p:sldId id="296" r:id="rId20"/>
    <p:sldId id="313" r:id="rId21"/>
    <p:sldId id="314" r:id="rId22"/>
    <p:sldId id="279" r:id="rId23"/>
    <p:sldId id="297" r:id="rId24"/>
    <p:sldId id="280" r:id="rId25"/>
    <p:sldId id="298" r:id="rId26"/>
    <p:sldId id="281" r:id="rId27"/>
    <p:sldId id="299" r:id="rId28"/>
    <p:sldId id="282" r:id="rId29"/>
    <p:sldId id="300" r:id="rId30"/>
    <p:sldId id="283" r:id="rId31"/>
    <p:sldId id="301" r:id="rId32"/>
    <p:sldId id="284" r:id="rId33"/>
    <p:sldId id="302" r:id="rId34"/>
    <p:sldId id="285" r:id="rId35"/>
    <p:sldId id="303" r:id="rId36"/>
    <p:sldId id="286" r:id="rId37"/>
    <p:sldId id="304" r:id="rId38"/>
    <p:sldId id="287" r:id="rId39"/>
    <p:sldId id="305" r:id="rId40"/>
    <p:sldId id="288" r:id="rId41"/>
    <p:sldId id="306" r:id="rId42"/>
    <p:sldId id="315" r:id="rId43"/>
    <p:sldId id="316" r:id="rId44"/>
    <p:sldId id="317" r:id="rId45"/>
    <p:sldId id="319" r:id="rId46"/>
    <p:sldId id="321" r:id="rId47"/>
    <p:sldId id="318" r:id="rId48"/>
    <p:sldId id="323" r:id="rId49"/>
    <p:sldId id="320" r:id="rId50"/>
    <p:sldId id="322" r:id="rId51"/>
    <p:sldId id="324" r:id="rId52"/>
    <p:sldId id="325" r:id="rId53"/>
    <p:sldId id="326" r:id="rId54"/>
    <p:sldId id="328" r:id="rId55"/>
    <p:sldId id="327" r:id="rId56"/>
    <p:sldId id="330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0466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1872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6180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4855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8679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4412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2568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362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0140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580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6551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938CA-029B-4A70-9769-745140EC2E70}" type="datetimeFigureOut">
              <a:rPr lang="en-IN" smtClean="0"/>
              <a:pPr/>
              <a:t>18-11-2020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C47E-43FD-417F-805A-48359B582F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6634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DATA INTERPRETATION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487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106174"/>
            <a:ext cx="9200943" cy="380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4" y="3977215"/>
            <a:ext cx="9417583" cy="19706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81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8" y="590619"/>
            <a:ext cx="8458416" cy="37848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4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03872"/>
            <a:ext cx="10240754" cy="315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850502"/>
            <a:ext cx="10240754" cy="17897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87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5" y="1042370"/>
            <a:ext cx="8610515" cy="22904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93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03872"/>
            <a:ext cx="10240754" cy="315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752140"/>
            <a:ext cx="10591132" cy="20846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44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1" y="426195"/>
            <a:ext cx="10425658" cy="27357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662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03872"/>
            <a:ext cx="10240754" cy="315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7" y="3803744"/>
            <a:ext cx="10377487" cy="19219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25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9" y="390005"/>
            <a:ext cx="10089596" cy="28232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45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03872"/>
            <a:ext cx="10240754" cy="315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963448"/>
            <a:ext cx="10240754" cy="19587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805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" y="912819"/>
            <a:ext cx="8768416" cy="16851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71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106174"/>
            <a:ext cx="9200943" cy="380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5" y="4079013"/>
            <a:ext cx="10143631" cy="14672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30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8" y="303872"/>
            <a:ext cx="10240754" cy="315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" y="3680293"/>
            <a:ext cx="10262472" cy="20881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503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0" y="628847"/>
            <a:ext cx="7790322" cy="22339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99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191506"/>
            <a:ext cx="11007917" cy="414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4683475"/>
            <a:ext cx="10495170" cy="13413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88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29" y="662512"/>
            <a:ext cx="7899364" cy="39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308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191506"/>
            <a:ext cx="11007917" cy="414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7" y="4464875"/>
            <a:ext cx="10414337" cy="15770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44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9" y="392373"/>
            <a:ext cx="10082445" cy="3205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51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191506"/>
            <a:ext cx="11007917" cy="414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1" y="4661319"/>
            <a:ext cx="10917018" cy="14403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0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1" y="635857"/>
            <a:ext cx="9688273" cy="3483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36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191506"/>
            <a:ext cx="11007917" cy="414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4535201"/>
            <a:ext cx="10546444" cy="1421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80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7" y="1493540"/>
            <a:ext cx="9208987" cy="22922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36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54" y="796972"/>
            <a:ext cx="7294587" cy="40057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3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191506"/>
            <a:ext cx="11007917" cy="414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6" y="4529321"/>
            <a:ext cx="10640448" cy="1649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58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" y="516874"/>
            <a:ext cx="9194248" cy="24997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48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9" y="323982"/>
            <a:ext cx="9336641" cy="421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4" y="4433704"/>
            <a:ext cx="9221735" cy="1514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46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6" y="489496"/>
            <a:ext cx="9504985" cy="2313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85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" y="193353"/>
            <a:ext cx="9336641" cy="421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4590883"/>
            <a:ext cx="9593016" cy="1596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42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7" y="763275"/>
            <a:ext cx="8815661" cy="26138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10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219479"/>
            <a:ext cx="9336641" cy="421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4" y="4509721"/>
            <a:ext cx="9336641" cy="16841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20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19" y="753412"/>
            <a:ext cx="8773326" cy="34369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82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219479"/>
            <a:ext cx="9336641" cy="421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4520117"/>
            <a:ext cx="10097218" cy="17146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25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95" y="467699"/>
            <a:ext cx="9679398" cy="33759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95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106174"/>
            <a:ext cx="9200943" cy="380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4435160"/>
            <a:ext cx="9388951" cy="1205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62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219479"/>
            <a:ext cx="9336641" cy="421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" y="4513311"/>
            <a:ext cx="9986122" cy="18137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94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41" y="577353"/>
            <a:ext cx="8728244" cy="2054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58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173929"/>
            <a:ext cx="10451907" cy="3604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04" y="3860726"/>
            <a:ext cx="10087762" cy="21896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56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8" y="737434"/>
            <a:ext cx="9622746" cy="1554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34" y="2809390"/>
            <a:ext cx="8930129" cy="9144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586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173929"/>
            <a:ext cx="10451907" cy="3604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4126634"/>
            <a:ext cx="10648460" cy="1356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0" y="5831245"/>
            <a:ext cx="6751875" cy="472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768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173929"/>
            <a:ext cx="10451907" cy="3604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8" y="4166963"/>
            <a:ext cx="10215024" cy="166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4" y="6016462"/>
            <a:ext cx="9379151" cy="6020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07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173929"/>
            <a:ext cx="10451907" cy="3604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0" y="4230156"/>
            <a:ext cx="10366449" cy="19356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34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4" y="602223"/>
            <a:ext cx="7743800" cy="2388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19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" y="186992"/>
            <a:ext cx="10451907" cy="3604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71" y="4145466"/>
            <a:ext cx="10235816" cy="1455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16" y="5819203"/>
            <a:ext cx="8972120" cy="4496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11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" y="142395"/>
            <a:ext cx="10742063" cy="4446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" y="4542090"/>
            <a:ext cx="10548685" cy="2315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60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75" y="861748"/>
            <a:ext cx="8008812" cy="40435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4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9" y="921678"/>
            <a:ext cx="9430928" cy="3564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7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" y="142395"/>
            <a:ext cx="10742063" cy="4446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" y="4589092"/>
            <a:ext cx="10746275" cy="20828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30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75" y="920815"/>
            <a:ext cx="8614592" cy="1865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15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6" y="0"/>
            <a:ext cx="10742063" cy="4446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514"/>
            <a:ext cx="10650907" cy="139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33" y="5998335"/>
            <a:ext cx="9782763" cy="6553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06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" y="142395"/>
            <a:ext cx="10742063" cy="4446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5" y="4589092"/>
            <a:ext cx="10488536" cy="20880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28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68" y="706998"/>
            <a:ext cx="9809828" cy="29078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30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" y="142395"/>
            <a:ext cx="10742063" cy="4446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8" y="4705788"/>
            <a:ext cx="10517168" cy="13945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54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2" y="685125"/>
            <a:ext cx="9793598" cy="24853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68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106174"/>
            <a:ext cx="9200943" cy="380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4208234"/>
            <a:ext cx="9337677" cy="11927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50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39" y="1011229"/>
            <a:ext cx="7528538" cy="31676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93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106174"/>
            <a:ext cx="9200943" cy="380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0" y="4134693"/>
            <a:ext cx="9388951" cy="14884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37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5" y="796439"/>
            <a:ext cx="8559397" cy="38610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56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</Words>
  <Application>Microsoft Office PowerPoint</Application>
  <PresentationFormat>Custom</PresentationFormat>
  <Paragraphs>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DATA INTERPRETATION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INTERPRETATION</dc:title>
  <dc:creator>ASUS</dc:creator>
  <cp:lastModifiedBy>Ari</cp:lastModifiedBy>
  <cp:revision>19</cp:revision>
  <dcterms:created xsi:type="dcterms:W3CDTF">2020-10-30T05:53:37Z</dcterms:created>
  <dcterms:modified xsi:type="dcterms:W3CDTF">2020-11-17T23:09:02Z</dcterms:modified>
</cp:coreProperties>
</file>